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58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587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992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1872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702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971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65372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7264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58292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3208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206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1509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C5EFD-348A-4B7C-8D0D-ABADCC2F9436}" type="datetimeFigureOut">
              <a:rPr lang="en-IN" smtClean="0"/>
              <a:t>17-01-2023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56555-CEBF-412D-AEB1-E8442054CDE4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539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br>
              <a:rPr lang="en-IN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IN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IN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IN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Unit I</a:t>
            </a:r>
            <a:br>
              <a:rPr lang="en-IN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en-IN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International Business </a:t>
            </a:r>
            <a:r>
              <a:rPr lang="en-IN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br>
              <a:rPr lang="en-IN" sz="4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endParaRPr lang="en-IN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  <a:p>
            <a:r>
              <a:rPr lang="en-US" dirty="0"/>
              <a:t>Dr.ASHOKAN CHANKARACHAN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47591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9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901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9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6500" y="-176213"/>
            <a:ext cx="14097000" cy="721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552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7"/>
            <a:ext cx="8208912" cy="640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80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43" y="-503"/>
            <a:ext cx="9001125" cy="79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5232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8163"/>
            <a:ext cx="8424936" cy="578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845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57224"/>
            <a:ext cx="8280920" cy="572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16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04664"/>
            <a:ext cx="789959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0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5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5436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Types of IB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72008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163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38300"/>
            <a:ext cx="809625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076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" y="332657"/>
            <a:ext cx="8224589" cy="562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733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333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1600"/>
            <a:ext cx="8136904" cy="472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0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2521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479425"/>
            <a:ext cx="48101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5851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3690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615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1"/>
            <a:ext cx="8064896" cy="5649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428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0281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4346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9988"/>
            <a:ext cx="7992888" cy="499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73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9001125" cy="796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737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46B43-C41D-E83F-C90C-B58DD248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hapter 1 Trade and investment in a global economy - ppt download">
            <a:extLst>
              <a:ext uri="{FF2B5EF4-FFF2-40B4-BE49-F238E27FC236}">
                <a16:creationId xmlns:a16="http://schemas.microsoft.com/office/drawing/2014/main" id="{BEEB9801-1C19-E471-7DFB-937F97B524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4638"/>
            <a:ext cx="7416824" cy="603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10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A11FE-B14A-DF2D-20DA-65AF32E0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Introduction, Drivers Benefits of International Business - Enterslice">
            <a:extLst>
              <a:ext uri="{FF2B5EF4-FFF2-40B4-BE49-F238E27FC236}">
                <a16:creationId xmlns:a16="http://schemas.microsoft.com/office/drawing/2014/main" id="{4EAB0931-201F-0038-5FC9-D48894933E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0728"/>
            <a:ext cx="8229600" cy="514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56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7A3B8-86EE-F8AC-2564-08A99B34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A288F-8B3F-52B8-504B-A4657D4FE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World Economic Outlook, April 2022: War Sets Back The Global Recovery">
            <a:extLst>
              <a:ext uri="{FF2B5EF4-FFF2-40B4-BE49-F238E27FC236}">
                <a16:creationId xmlns:a16="http://schemas.microsoft.com/office/drawing/2014/main" id="{A42EA279-384A-C8B2-DB24-6D197165F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57250"/>
            <a:ext cx="792088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745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3B227-5B88-4230-C5A6-1912F4A96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World Investment Report | Chapter 4 – International production: a decade of  transformation ahead">
            <a:extLst>
              <a:ext uri="{FF2B5EF4-FFF2-40B4-BE49-F238E27FC236}">
                <a16:creationId xmlns:a16="http://schemas.microsoft.com/office/drawing/2014/main" id="{2932C634-B741-C869-17F3-5E805181F7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8003232" cy="639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86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AE661-B4D2-5DF0-E9CA-693D48DE2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2050" name="Picture 2" descr="Sourcing industrial parts at competitive prices | Mechanical Power Inc.">
            <a:extLst>
              <a:ext uri="{FF2B5EF4-FFF2-40B4-BE49-F238E27FC236}">
                <a16:creationId xmlns:a16="http://schemas.microsoft.com/office/drawing/2014/main" id="{4EC75D39-929E-644A-0526-EB1F6BE406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4638"/>
            <a:ext cx="8075240" cy="585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09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660DA-1394-E5B0-1469-12E383F9D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Global Supply Chain Management: Full Guide to Success">
            <a:extLst>
              <a:ext uri="{FF2B5EF4-FFF2-40B4-BE49-F238E27FC236}">
                <a16:creationId xmlns:a16="http://schemas.microsoft.com/office/drawing/2014/main" id="{FE74AE2C-FC7F-6063-9085-2B64AE9AC5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7" y="548680"/>
            <a:ext cx="7548185" cy="557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283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92088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21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1"/>
            <a:ext cx="8712969" cy="6359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36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70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726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208912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31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52928" cy="526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740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</Words>
  <Application>Microsoft Office PowerPoint</Application>
  <PresentationFormat>On-screen Show (4:3)</PresentationFormat>
  <Paragraphs>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Office Theme</vt:lpstr>
      <vt:lpstr>   Unit I International Business   </vt:lpstr>
      <vt:lpstr>Types of IB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MBA</dc:creator>
  <cp:lastModifiedBy>sreejaks.hvbs@gmail.com</cp:lastModifiedBy>
  <cp:revision>17</cp:revision>
  <dcterms:created xsi:type="dcterms:W3CDTF">2022-08-02T07:46:38Z</dcterms:created>
  <dcterms:modified xsi:type="dcterms:W3CDTF">2023-01-17T08:56:20Z</dcterms:modified>
</cp:coreProperties>
</file>